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9"/>
  </p:notesMasterIdLst>
  <p:sldIdLst>
    <p:sldId id="256" r:id="rId2"/>
    <p:sldId id="267" r:id="rId3"/>
    <p:sldId id="269" r:id="rId4"/>
    <p:sldId id="270" r:id="rId5"/>
    <p:sldId id="273" r:id="rId6"/>
    <p:sldId id="268" r:id="rId7"/>
    <p:sldId id="258" r:id="rId8"/>
    <p:sldId id="259" r:id="rId9"/>
    <p:sldId id="260" r:id="rId10"/>
    <p:sldId id="272" r:id="rId11"/>
    <p:sldId id="261" r:id="rId12"/>
    <p:sldId id="262" r:id="rId13"/>
    <p:sldId id="264" r:id="rId14"/>
    <p:sldId id="265" r:id="rId15"/>
    <p:sldId id="266" r:id="rId16"/>
    <p:sldId id="275" r:id="rId17"/>
    <p:sldId id="274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0003"/>
    <a:srgbClr val="62139E"/>
    <a:srgbClr val="219797"/>
    <a:srgbClr val="E3CD74"/>
    <a:srgbClr val="EEB42D"/>
    <a:srgbClr val="EED41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78979" autoAdjust="0"/>
  </p:normalViewPr>
  <p:slideViewPr>
    <p:cSldViewPr>
      <p:cViewPr varScale="1">
        <p:scale>
          <a:sx n="88" d="100"/>
          <a:sy n="88" d="100"/>
        </p:scale>
        <p:origin x="-166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3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196B68-BF01-403D-9F89-1D6975C34308}" type="datetimeFigureOut">
              <a:rPr lang="en-US" smtClean="0"/>
              <a:pPr/>
              <a:t>10/29/2008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CBF170-4F87-4C73-8503-445426E96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Short for Weblog</a:t>
            </a:r>
          </a:p>
          <a:p>
            <a:r>
              <a:rPr lang="en-US" sz="2800" dirty="0" smtClean="0"/>
              <a:t>Online communication tool</a:t>
            </a:r>
          </a:p>
          <a:p>
            <a:r>
              <a:rPr lang="en-US" sz="2800" dirty="0" smtClean="0"/>
              <a:t>Blogs are use as: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/>
              <a:t>A way to teach writing skills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/>
              <a:t>Reflective tools  </a:t>
            </a:r>
          </a:p>
          <a:p>
            <a:pPr lvl="1"/>
            <a:r>
              <a:rPr lang="en-US" sz="2400" dirty="0" smtClean="0"/>
              <a:t>A review of content skills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/>
              <a:t>A classroom website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/>
              <a:t>Online journals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BF170-4F87-4C73-8503-445426E96C4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Search for other</a:t>
            </a:r>
            <a:r>
              <a:rPr lang="en-US" baseline="0" dirty="0" smtClean="0"/>
              <a:t> educators that blog, see how they do 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BF170-4F87-4C73-8503-445426E96C4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gray">
      <p:bgPr>
        <a:blipFill dpi="0" rotWithShape="0">
          <a:blip r:embed="rId2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304800" y="5029200"/>
            <a:ext cx="8686800" cy="9477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304800" y="5886450"/>
            <a:ext cx="8686800" cy="89535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104" name="Rectangle 3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5" name="Rectangle 3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6" name="Rectangle 3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E6EDB60-18DD-4A0C-B693-2DBD92EBA9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418D6F-A50B-43C3-A168-730AC3DF02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76200"/>
            <a:ext cx="213360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76200"/>
            <a:ext cx="624840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333330-F918-49A5-B97E-E8AAD9BFB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D7D2D-A49B-450E-92B9-E442CC53BF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7AB690-BDD1-4CA6-B98F-E09D1E804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9453DA-22B0-42EB-A70D-4C1E4037FA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191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295400"/>
            <a:ext cx="4191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FE468-4F2F-4163-9BE9-A6265B00D6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2CE75F-C580-46C2-8ECF-D19FD81864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39C63-4903-49C9-8B07-77348AEE2D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B1EA5-87D3-430F-A4FF-3CCE9813FA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47EA94-A17E-436C-8294-002E35434E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06529C-396A-4610-8435-D822BF5D0A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76200"/>
            <a:ext cx="85248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 style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white">
          <a:xfrm>
            <a:off x="381000" y="1295400"/>
            <a:ext cx="8534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078" name="Rectangle 3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079" name="Rectangle 3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8DD7D2D-A49B-450E-92B9-E442CC53BF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60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blogs.usd259.org/jehret/" TargetMode="External"/><Relationship Id="rId2" Type="http://schemas.openxmlformats.org/officeDocument/2006/relationships/hyperlink" Target="http://blogs.usd259.org/mhiggin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logs.usd259.org/buranday/" TargetMode="External"/><Relationship Id="rId5" Type="http://schemas.openxmlformats.org/officeDocument/2006/relationships/hyperlink" Target="http://blogs.usd259.org/khoobler/" TargetMode="External"/><Relationship Id="rId4" Type="http://schemas.openxmlformats.org/officeDocument/2006/relationships/hyperlink" Target="http://blogs.usd259.org/bwatts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technology.usd259.org/resources/blogging" TargetMode="External"/><Relationship Id="rId2" Type="http://schemas.openxmlformats.org/officeDocument/2006/relationships/hyperlink" Target="mailto:jgridley@usd259.ne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logworldexpo.com/general-information/general-information/important-blogging-statistics.html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Blogging in the Classroom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Jenny Gridley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Blog Examples: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Blogging Bears </a:t>
            </a:r>
            <a:r>
              <a:rPr lang="en-US" dirty="0" smtClean="0"/>
              <a:t>– Mrs. Higgins at Hadley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hlinkClick r:id="rId3"/>
              </a:rPr>
              <a:t>Mr. </a:t>
            </a:r>
            <a:r>
              <a:rPr lang="en-US" dirty="0" err="1" smtClean="0">
                <a:hlinkClick r:id="rId3"/>
              </a:rPr>
              <a:t>Ehret’s</a:t>
            </a:r>
            <a:r>
              <a:rPr lang="en-US" dirty="0" smtClean="0">
                <a:hlinkClick r:id="rId3"/>
              </a:rPr>
              <a:t> Class Blog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hlinkClick r:id="rId4"/>
              </a:rPr>
              <a:t>Mr. </a:t>
            </a:r>
            <a:r>
              <a:rPr lang="en-US" dirty="0" err="1" smtClean="0">
                <a:hlinkClick r:id="rId4"/>
              </a:rPr>
              <a:t>Watts’s</a:t>
            </a:r>
            <a:r>
              <a:rPr lang="en-US" dirty="0" smtClean="0">
                <a:hlinkClick r:id="rId4"/>
              </a:rPr>
              <a:t> Class Journal Blog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hlinkClick r:id="rId5"/>
              </a:rPr>
              <a:t>Mrs. </a:t>
            </a:r>
            <a:r>
              <a:rPr lang="en-US" dirty="0" err="1" smtClean="0">
                <a:hlinkClick r:id="rId5"/>
              </a:rPr>
              <a:t>Hoobler’s</a:t>
            </a:r>
            <a:r>
              <a:rPr lang="en-US" dirty="0" smtClean="0">
                <a:hlinkClick r:id="rId5"/>
              </a:rPr>
              <a:t> Class Blog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hlinkClick r:id="rId6"/>
              </a:rPr>
              <a:t>Math </a:t>
            </a:r>
            <a:r>
              <a:rPr lang="en-US" dirty="0" err="1" smtClean="0">
                <a:hlinkClick r:id="rId6"/>
              </a:rPr>
              <a:t>Pipol</a:t>
            </a:r>
            <a:r>
              <a:rPr lang="en-US" dirty="0" smtClean="0">
                <a:hlinkClick r:id="rId6"/>
              </a:rPr>
              <a:t> </a:t>
            </a:r>
            <a:r>
              <a:rPr lang="en-US" smtClean="0"/>
              <a:t>– Ms</a:t>
            </a:r>
            <a:r>
              <a:rPr lang="en-US" dirty="0" smtClean="0"/>
              <a:t>. </a:t>
            </a:r>
            <a:r>
              <a:rPr lang="en-US" dirty="0" err="1" smtClean="0"/>
              <a:t>Buranday’s</a:t>
            </a:r>
            <a:r>
              <a:rPr lang="en-US" dirty="0" smtClean="0"/>
              <a:t> class blog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81000" y="1295400"/>
            <a:ext cx="8534400" cy="5257800"/>
          </a:xfrm>
          <a:prstGeom prst="rect">
            <a:avLst/>
          </a:prstGeom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rgbClr val="000066"/>
              </a:buClr>
              <a:buSzPct val="75000"/>
              <a:buFont typeface="Wingdings" pitchFamily="2" charset="2"/>
              <a:buChar char="n"/>
              <a:defRPr/>
            </a:pPr>
            <a:endParaRPr kumimoji="1" lang="en-US" sz="28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8600"/>
            <a:ext cx="3048000" cy="914400"/>
          </a:xfrm>
        </p:spPr>
        <p:txBody>
          <a:bodyPr/>
          <a:lstStyle/>
          <a:p>
            <a:r>
              <a:rPr lang="en-US" sz="3600" dirty="0" smtClean="0">
                <a:solidFill>
                  <a:schemeClr val="tx2"/>
                </a:solidFill>
              </a:rPr>
              <a:t>Start Small</a:t>
            </a:r>
            <a:endParaRPr lang="en-US" sz="3600" dirty="0">
              <a:solidFill>
                <a:schemeClr val="tx2"/>
              </a:solidFill>
            </a:endParaRPr>
          </a:p>
        </p:txBody>
      </p:sp>
      <p:pic>
        <p:nvPicPr>
          <p:cNvPr id="8" name="Picture 7" descr="small.jpg"/>
          <p:cNvPicPr>
            <a:picLocks noChangeAspect="1"/>
          </p:cNvPicPr>
          <p:nvPr/>
        </p:nvPicPr>
        <p:blipFill>
          <a:blip r:embed="rId2"/>
          <a:srcRect t="4442" b="6725"/>
          <a:stretch>
            <a:fillRect/>
          </a:stretch>
        </p:blipFill>
        <p:spPr>
          <a:xfrm>
            <a:off x="2819400" y="1371600"/>
            <a:ext cx="3810000" cy="50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228600"/>
            <a:ext cx="4114800" cy="1066800"/>
          </a:xfrm>
        </p:spPr>
        <p:txBody>
          <a:bodyPr/>
          <a:lstStyle/>
          <a:p>
            <a:r>
              <a:rPr lang="en-US" sz="3600" dirty="0" smtClean="0">
                <a:solidFill>
                  <a:schemeClr val="tx2"/>
                </a:solidFill>
              </a:rPr>
              <a:t>Inform Parents</a:t>
            </a:r>
            <a:endParaRPr lang="en-US" sz="3600" dirty="0">
              <a:solidFill>
                <a:schemeClr val="tx2"/>
              </a:solidFill>
            </a:endParaRPr>
          </a:p>
        </p:txBody>
      </p:sp>
      <p:pic>
        <p:nvPicPr>
          <p:cNvPr id="8" name="Picture 7" descr="parents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1" y="1371601"/>
            <a:ext cx="3962400" cy="5071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228600"/>
            <a:ext cx="5029200" cy="1066800"/>
          </a:xfrm>
        </p:spPr>
        <p:txBody>
          <a:bodyPr/>
          <a:lstStyle/>
          <a:p>
            <a:r>
              <a:rPr lang="en-US" sz="3600" dirty="0" smtClean="0">
                <a:solidFill>
                  <a:schemeClr val="tx2"/>
                </a:solidFill>
              </a:rPr>
              <a:t>Teach Internet Safety</a:t>
            </a:r>
            <a:endParaRPr lang="en-US" sz="3600" dirty="0">
              <a:solidFill>
                <a:schemeClr val="tx2"/>
              </a:solidFill>
            </a:endParaRPr>
          </a:p>
        </p:txBody>
      </p:sp>
      <p:pic>
        <p:nvPicPr>
          <p:cNvPr id="7" name="Picture 6" descr="interne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447800"/>
            <a:ext cx="4598401" cy="30636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 descr="danger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1371600"/>
            <a:ext cx="4038600" cy="26705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1" descr="cautio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6600" y="3733800"/>
            <a:ext cx="3886200" cy="2598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Monitor Your Blog</a:t>
            </a:r>
            <a:endParaRPr lang="en-US" sz="3600" dirty="0"/>
          </a:p>
        </p:txBody>
      </p:sp>
      <p:pic>
        <p:nvPicPr>
          <p:cNvPr id="3" name="Picture 2" descr="monitor.bmp"/>
          <p:cNvPicPr>
            <a:picLocks noChangeAspect="1"/>
          </p:cNvPicPr>
          <p:nvPr/>
        </p:nvPicPr>
        <p:blipFill>
          <a:blip r:embed="rId2"/>
          <a:srcRect t="1494" b="2897"/>
          <a:stretch>
            <a:fillRect/>
          </a:stretch>
        </p:blipFill>
        <p:spPr>
          <a:xfrm>
            <a:off x="2971800" y="1295400"/>
            <a:ext cx="3624263" cy="5205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Model Proper Use</a:t>
            </a:r>
            <a:endParaRPr lang="en-US" sz="3600" dirty="0"/>
          </a:p>
        </p:txBody>
      </p:sp>
      <p:pic>
        <p:nvPicPr>
          <p:cNvPr id="5" name="Picture 4" descr="techteach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524000"/>
            <a:ext cx="6630042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 Reflection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might you use a blog in your classroom?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are ready to set up a blog for your classroom, contact:</a:t>
            </a:r>
          </a:p>
          <a:p>
            <a:pPr lvl="1">
              <a:buNone/>
            </a:pPr>
            <a:r>
              <a:rPr lang="en-US" dirty="0" smtClean="0"/>
              <a:t>Jenny Gridley, </a:t>
            </a:r>
            <a:r>
              <a:rPr lang="en-US" dirty="0" smtClean="0">
                <a:hlinkClick r:id="rId2"/>
              </a:rPr>
              <a:t>jgridley@usd259.net</a:t>
            </a:r>
            <a:r>
              <a:rPr lang="en-US" dirty="0" smtClean="0"/>
              <a:t> </a:t>
            </a:r>
          </a:p>
          <a:p>
            <a:r>
              <a:rPr lang="en-US" dirty="0" smtClean="0"/>
              <a:t>I will work with you one-on-one to set up your blog on the district server</a:t>
            </a:r>
          </a:p>
          <a:p>
            <a:r>
              <a:rPr lang="en-US" smtClean="0"/>
              <a:t>For more information go to: </a:t>
            </a:r>
            <a:r>
              <a:rPr lang="en-US" smtClean="0">
                <a:hlinkClick r:id="rId3"/>
              </a:rPr>
              <a:t>technology.usd259.org/resources/blogging</a:t>
            </a:r>
            <a:r>
              <a:rPr lang="en-US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Blog, What is that?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Short for Weblog</a:t>
            </a:r>
          </a:p>
          <a:p>
            <a:r>
              <a:rPr lang="en-US" sz="2800" dirty="0" smtClean="0"/>
              <a:t>Online communication tool</a:t>
            </a:r>
          </a:p>
          <a:p>
            <a:r>
              <a:rPr lang="en-US" sz="2800" dirty="0" smtClean="0"/>
              <a:t>Blogs are use as: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2" name="Picture 11" descr="thinking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3200400"/>
            <a:ext cx="1976247" cy="2971800"/>
          </a:xfrm>
          <a:prstGeom prst="rect">
            <a:avLst/>
          </a:prstGeom>
        </p:spPr>
      </p:pic>
      <p:pic>
        <p:nvPicPr>
          <p:cNvPr id="13" name="Picture 12" descr="writing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600" y="2057400"/>
            <a:ext cx="3048000" cy="2029097"/>
          </a:xfrm>
          <a:prstGeom prst="rect">
            <a:avLst/>
          </a:prstGeom>
        </p:spPr>
      </p:pic>
      <p:pic>
        <p:nvPicPr>
          <p:cNvPr id="14" name="Picture 13" descr="search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90800" y="4114800"/>
            <a:ext cx="2117408" cy="2286000"/>
          </a:xfrm>
          <a:prstGeom prst="rect">
            <a:avLst/>
          </a:prstGeom>
        </p:spPr>
      </p:pic>
      <p:pic>
        <p:nvPicPr>
          <p:cNvPr id="11" name="Picture 10" descr="students on comput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15000" y="4343400"/>
            <a:ext cx="3034657" cy="2021840"/>
          </a:xfrm>
          <a:prstGeom prst="rect">
            <a:avLst/>
          </a:prstGeom>
        </p:spPr>
      </p:pic>
      <p:pic>
        <p:nvPicPr>
          <p:cNvPr id="10" name="Picture 9" descr="jjournal.bmp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4267200" y="2514600"/>
            <a:ext cx="2030730" cy="304800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Blogging Education…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Options for </a:t>
            </a:r>
            <a:r>
              <a:rPr lang="en-US" b="1" dirty="0" smtClean="0">
                <a:solidFill>
                  <a:schemeClr val="accent6"/>
                </a:solidFill>
              </a:rPr>
              <a:t>instructors</a:t>
            </a:r>
            <a:r>
              <a:rPr lang="en-US" dirty="0" smtClean="0"/>
              <a:t> using blogs:</a:t>
            </a:r>
          </a:p>
          <a:p>
            <a:pPr lvl="1"/>
            <a:r>
              <a:rPr lang="en-US" dirty="0" smtClean="0"/>
              <a:t>Content-related blog as </a:t>
            </a:r>
            <a:r>
              <a:rPr lang="en-US" b="1" dirty="0" smtClean="0">
                <a:solidFill>
                  <a:schemeClr val="accent6"/>
                </a:solidFill>
              </a:rPr>
              <a:t>professional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chemeClr val="accent6"/>
                </a:solidFill>
              </a:rPr>
              <a:t>practice </a:t>
            </a:r>
          </a:p>
          <a:p>
            <a:pPr lvl="1"/>
            <a:r>
              <a:rPr lang="en-US" b="1" dirty="0" smtClean="0">
                <a:solidFill>
                  <a:schemeClr val="accent6"/>
                </a:solidFill>
              </a:rPr>
              <a:t>Networking</a:t>
            </a:r>
            <a:r>
              <a:rPr lang="en-US" dirty="0" smtClean="0"/>
              <a:t> and personal knowledge </a:t>
            </a:r>
            <a:r>
              <a:rPr lang="en-US" b="1" dirty="0" smtClean="0">
                <a:solidFill>
                  <a:schemeClr val="accent6"/>
                </a:solidFill>
              </a:rPr>
              <a:t>sharing </a:t>
            </a:r>
          </a:p>
          <a:p>
            <a:pPr lvl="1"/>
            <a:r>
              <a:rPr lang="en-US" dirty="0" smtClean="0"/>
              <a:t>Instructional </a:t>
            </a:r>
            <a:r>
              <a:rPr lang="en-US" b="1" dirty="0" smtClean="0">
                <a:solidFill>
                  <a:schemeClr val="accent6"/>
                </a:solidFill>
              </a:rPr>
              <a:t>tips</a:t>
            </a:r>
            <a:r>
              <a:rPr lang="en-US" dirty="0" smtClean="0"/>
              <a:t> for students </a:t>
            </a:r>
          </a:p>
          <a:p>
            <a:pPr lvl="1"/>
            <a:r>
              <a:rPr lang="en-US" dirty="0" smtClean="0"/>
              <a:t>Course </a:t>
            </a:r>
            <a:r>
              <a:rPr lang="en-US" b="1" dirty="0" smtClean="0">
                <a:solidFill>
                  <a:schemeClr val="accent6"/>
                </a:solidFill>
              </a:rPr>
              <a:t>announcements</a:t>
            </a:r>
            <a:r>
              <a:rPr lang="en-US" dirty="0" smtClean="0"/>
              <a:t> and </a:t>
            </a:r>
            <a:r>
              <a:rPr lang="en-US" b="1" dirty="0" smtClean="0">
                <a:solidFill>
                  <a:schemeClr val="accent6"/>
                </a:solidFill>
              </a:rPr>
              <a:t>readings </a:t>
            </a:r>
          </a:p>
          <a:p>
            <a:pPr lvl="1"/>
            <a:r>
              <a:rPr lang="en-US" dirty="0" smtClean="0"/>
              <a:t>Annotated links or a </a:t>
            </a:r>
            <a:r>
              <a:rPr lang="en-US" b="1" dirty="0" smtClean="0">
                <a:solidFill>
                  <a:schemeClr val="accent6"/>
                </a:solidFill>
              </a:rPr>
              <a:t>hotlist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Blogging in Education…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Options for </a:t>
            </a:r>
            <a:r>
              <a:rPr lang="en-US" b="1" dirty="0" smtClean="0">
                <a:solidFill>
                  <a:schemeClr val="accent6"/>
                </a:solidFill>
              </a:rPr>
              <a:t>students</a:t>
            </a:r>
            <a:r>
              <a:rPr lang="en-US" dirty="0" smtClean="0">
                <a:solidFill>
                  <a:schemeClr val="accent6"/>
                </a:solidFill>
              </a:rPr>
              <a:t> </a:t>
            </a:r>
            <a:r>
              <a:rPr lang="en-US" dirty="0" smtClean="0"/>
              <a:t>using blogs include:</a:t>
            </a:r>
          </a:p>
          <a:p>
            <a:pPr lvl="1"/>
            <a:r>
              <a:rPr lang="en-US" dirty="0" smtClean="0"/>
              <a:t>Reflective or writing </a:t>
            </a:r>
            <a:r>
              <a:rPr lang="en-US" b="1" dirty="0" smtClean="0">
                <a:solidFill>
                  <a:schemeClr val="accent6"/>
                </a:solidFill>
              </a:rPr>
              <a:t>journals </a:t>
            </a:r>
          </a:p>
          <a:p>
            <a:pPr lvl="1"/>
            <a:r>
              <a:rPr lang="en-US" b="1" dirty="0" smtClean="0">
                <a:solidFill>
                  <a:schemeClr val="accent6"/>
                </a:solidFill>
              </a:rPr>
              <a:t>Publishing </a:t>
            </a:r>
            <a:r>
              <a:rPr lang="en-US" dirty="0" smtClean="0"/>
              <a:t>student work</a:t>
            </a:r>
            <a:endParaRPr lang="en-US" dirty="0" smtClean="0">
              <a:solidFill>
                <a:schemeClr val="accent6"/>
              </a:solidFill>
            </a:endParaRPr>
          </a:p>
          <a:p>
            <a:pPr lvl="1"/>
            <a:r>
              <a:rPr lang="en-US" b="1" dirty="0" smtClean="0">
                <a:solidFill>
                  <a:schemeClr val="accent6"/>
                </a:solidFill>
              </a:rPr>
              <a:t>Dialogue</a:t>
            </a:r>
            <a:r>
              <a:rPr lang="en-US" dirty="0" smtClean="0"/>
              <a:t> for group work </a:t>
            </a:r>
          </a:p>
          <a:p>
            <a:pPr lvl="1"/>
            <a:r>
              <a:rPr lang="en-US" dirty="0" smtClean="0"/>
              <a:t>E-portfolios </a:t>
            </a:r>
          </a:p>
          <a:p>
            <a:pPr lvl="1"/>
            <a:r>
              <a:rPr lang="en-US" dirty="0" smtClean="0"/>
              <a:t>Share course-related </a:t>
            </a:r>
            <a:r>
              <a:rPr lang="en-US" b="1" dirty="0" smtClean="0">
                <a:solidFill>
                  <a:schemeClr val="accent6"/>
                </a:solidFill>
              </a:rPr>
              <a:t>resources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Blogging today…</a:t>
            </a:r>
            <a:endParaRPr lang="en-US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1447800"/>
            <a:ext cx="8458200" cy="4572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Over </a:t>
            </a:r>
            <a:r>
              <a:rPr kumimoji="1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57 million</a:t>
            </a: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Americans </a:t>
            </a:r>
            <a:r>
              <a:rPr kumimoji="1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read</a:t>
            </a: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blogs.</a:t>
            </a:r>
            <a:b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9%</a:t>
            </a: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internet users say they have </a:t>
            </a:r>
            <a:r>
              <a:rPr kumimoji="1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created</a:t>
            </a: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blogs.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1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Technorati</a:t>
            </a: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currently </a:t>
            </a:r>
            <a:r>
              <a:rPr kumimoji="1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tracking</a:t>
            </a: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over </a:t>
            </a:r>
            <a:r>
              <a:rPr kumimoji="1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70 million</a:t>
            </a: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blogs.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Over </a:t>
            </a:r>
            <a:r>
              <a:rPr kumimoji="1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120 thousand</a:t>
            </a: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blogs are </a:t>
            </a:r>
            <a:r>
              <a:rPr kumimoji="1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created</a:t>
            </a: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every day.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There are over </a:t>
            </a:r>
            <a:r>
              <a:rPr kumimoji="1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1.4 million</a:t>
            </a: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new blog </a:t>
            </a:r>
            <a:r>
              <a:rPr kumimoji="1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posts</a:t>
            </a: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every day.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1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37%</a:t>
            </a: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blog readers began </a:t>
            </a:r>
            <a:r>
              <a:rPr kumimoji="1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reading</a:t>
            </a: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blogs in 2005 or 2006. </a:t>
            </a:r>
            <a:endParaRPr kumimoji="1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57200" y="5715000"/>
            <a:ext cx="8686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hlinkClick r:id="rId2"/>
              </a:rPr>
              <a:t>http://</a:t>
            </a:r>
            <a:r>
              <a:rPr lang="en-US" sz="2000" dirty="0" smtClean="0">
                <a:solidFill>
                  <a:schemeClr val="bg2"/>
                </a:solidFill>
                <a:hlinkClick r:id="rId2"/>
              </a:rPr>
              <a:t>www.blogworldexpo.com/general-information/general-information/important-blogging-statistics.html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endParaRPr lang="en-US" sz="20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* Pair * Share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you see blogs impacting education?</a:t>
            </a:r>
          </a:p>
          <a:p>
            <a:r>
              <a:rPr lang="en-US" dirty="0" smtClean="0"/>
              <a:t>How do you see blogs impacting your classroom?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Blogging Best practices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Things to keep in mind…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idea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5583" r="5583"/>
          <a:stretch>
            <a:fillRect/>
          </a:stretch>
        </p:blipFill>
        <p:spPr>
          <a:xfrm>
            <a:off x="1447800" y="1447800"/>
            <a:ext cx="6451600" cy="4838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304800"/>
            <a:ext cx="4724400" cy="1066800"/>
          </a:xfrm>
        </p:spPr>
        <p:txBody>
          <a:bodyPr/>
          <a:lstStyle/>
          <a:p>
            <a:r>
              <a:rPr lang="en-US" sz="3600" dirty="0" smtClean="0">
                <a:solidFill>
                  <a:schemeClr val="tx2"/>
                </a:solidFill>
              </a:rPr>
              <a:t>Have an Idea in Mind</a:t>
            </a:r>
            <a:endParaRPr lang="en-US" sz="3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search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15266" b="15266"/>
          <a:stretch>
            <a:fillRect/>
          </a:stretch>
        </p:blipFill>
        <p:spPr>
          <a:xfrm>
            <a:off x="1219200" y="1371600"/>
            <a:ext cx="6781800" cy="5086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8600"/>
            <a:ext cx="3810000" cy="1066800"/>
          </a:xfrm>
          <a:noFill/>
        </p:spPr>
        <p:txBody>
          <a:bodyPr/>
          <a:lstStyle/>
          <a:p>
            <a:r>
              <a:rPr lang="en-US" sz="3600" dirty="0" smtClean="0">
                <a:solidFill>
                  <a:schemeClr val="tx2"/>
                </a:solidFill>
              </a:rPr>
              <a:t>Search for Others</a:t>
            </a:r>
            <a:endParaRPr lang="en-US" sz="3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uter monitor design template">
  <a:themeElements>
    <a:clrScheme name="">
      <a:dk1>
        <a:srgbClr val="080808"/>
      </a:dk1>
      <a:lt1>
        <a:srgbClr val="74C8E6"/>
      </a:lt1>
      <a:dk2>
        <a:srgbClr val="FFFFFF"/>
      </a:dk2>
      <a:lt2>
        <a:srgbClr val="080808"/>
      </a:lt2>
      <a:accent1>
        <a:srgbClr val="68A2B6"/>
      </a:accent1>
      <a:accent2>
        <a:srgbClr val="4192BF"/>
      </a:accent2>
      <a:accent3>
        <a:srgbClr val="BCE0F0"/>
      </a:accent3>
      <a:accent4>
        <a:srgbClr val="060606"/>
      </a:accent4>
      <a:accent5>
        <a:srgbClr val="B9CED7"/>
      </a:accent5>
      <a:accent6>
        <a:srgbClr val="3A84AD"/>
      </a:accent6>
      <a:hlink>
        <a:srgbClr val="3963AF"/>
      </a:hlink>
      <a:folHlink>
        <a:srgbClr val="000066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80808"/>
        </a:dk1>
        <a:lt1>
          <a:srgbClr val="74C8E6"/>
        </a:lt1>
        <a:dk2>
          <a:srgbClr val="000000"/>
        </a:dk2>
        <a:lt2>
          <a:srgbClr val="080808"/>
        </a:lt2>
        <a:accent1>
          <a:srgbClr val="68A2B6"/>
        </a:accent1>
        <a:accent2>
          <a:srgbClr val="4192BF"/>
        </a:accent2>
        <a:accent3>
          <a:srgbClr val="BCE0F0"/>
        </a:accent3>
        <a:accent4>
          <a:srgbClr val="060606"/>
        </a:accent4>
        <a:accent5>
          <a:srgbClr val="B9CED7"/>
        </a:accent5>
        <a:accent6>
          <a:srgbClr val="3A84AD"/>
        </a:accent6>
        <a:hlink>
          <a:srgbClr val="3963AF"/>
        </a:hlink>
        <a:folHlink>
          <a:srgbClr val="0000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Computer monitor design template</Template>
  <TotalTime>480</TotalTime>
  <Words>258</Words>
  <Application>Microsoft PowerPoint</Application>
  <PresentationFormat>On-screen Show (4:3)</PresentationFormat>
  <Paragraphs>63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Computer monitor design template</vt:lpstr>
      <vt:lpstr>Blogging in the Classroom</vt:lpstr>
      <vt:lpstr>Blog, What is that? </vt:lpstr>
      <vt:lpstr>Blogging Education…</vt:lpstr>
      <vt:lpstr>Blogging in Education…</vt:lpstr>
      <vt:lpstr>Blogging today…</vt:lpstr>
      <vt:lpstr>Think * Pair * Share</vt:lpstr>
      <vt:lpstr>Blogging Best practices</vt:lpstr>
      <vt:lpstr>Slide 8</vt:lpstr>
      <vt:lpstr>Slide 9</vt:lpstr>
      <vt:lpstr>Classroom Blog Examples:</vt:lpstr>
      <vt:lpstr>Slide 11</vt:lpstr>
      <vt:lpstr>Slide 12</vt:lpstr>
      <vt:lpstr>Slide 13</vt:lpstr>
      <vt:lpstr>Monitor Your Blog</vt:lpstr>
      <vt:lpstr>Model Proper Use</vt:lpstr>
      <vt:lpstr>Self Reflection</vt:lpstr>
      <vt:lpstr>What’s Next?</vt:lpstr>
    </vt:vector>
  </TitlesOfParts>
  <Manager/>
  <Company>Wichita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Blogging in the Classroom</dc:title>
  <dc:subject/>
  <dc:creator>jgridley</dc:creator>
  <cp:keywords/>
  <dc:description/>
  <cp:lastModifiedBy>Erin Misegadis</cp:lastModifiedBy>
  <cp:revision>49</cp:revision>
  <cp:lastPrinted>1601-01-01T00:00:00Z</cp:lastPrinted>
  <dcterms:created xsi:type="dcterms:W3CDTF">2008-06-02T20:07:01Z</dcterms:created>
  <dcterms:modified xsi:type="dcterms:W3CDTF">2008-10-29T16:58:00Z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TC010721151033</vt:lpwstr>
  </property>
</Properties>
</file>